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4190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6434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653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1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476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1921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966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2008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1425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3845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261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5054E-833A-4132-BFD2-5BD64F03C172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38025-1713-414E-AE58-181E11D17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2656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2" y="301659"/>
            <a:ext cx="10515600" cy="1325563"/>
          </a:xfrm>
        </p:spPr>
        <p:txBody>
          <a:bodyPr>
            <a:normAutofit/>
          </a:bodyPr>
          <a:lstStyle/>
          <a:p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Carte des Acteurs : Secteur AGR/IAA Tunisie,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Réalisé par Ali Ben Abdallah</a:t>
            </a:r>
            <a:b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23/05/2016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4995323"/>
            <a:ext cx="10515600" cy="118163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Lignes doubles = coopérations fixées par contrat ou institutionnalisées</a:t>
            </a:r>
          </a:p>
          <a:p>
            <a:pPr>
              <a:lnSpc>
                <a:spcPct val="100000"/>
              </a:lnSpc>
            </a:pP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Lignes continues = relations étroites</a:t>
            </a:r>
          </a:p>
          <a:p>
            <a:pPr>
              <a:lnSpc>
                <a:spcPct val="100000"/>
              </a:lnSpc>
            </a:pP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Lignes rouges = </a:t>
            </a:r>
            <a:r>
              <a:rPr lang="fr-FR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tensions 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dans les relations</a:t>
            </a:r>
          </a:p>
          <a:p>
            <a:pPr>
              <a:lnSpc>
                <a:spcPct val="100000"/>
              </a:lnSpc>
            </a:pP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(V) = Acteur ayant droit de veto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0000"/>
              </a:lnSpc>
            </a:pPr>
            <a:endParaRPr lang="fr-FR" sz="1050" dirty="0"/>
          </a:p>
        </p:txBody>
      </p:sp>
      <p:grpSp>
        <p:nvGrpSpPr>
          <p:cNvPr id="125" name="Groupe 124"/>
          <p:cNvGrpSpPr/>
          <p:nvPr/>
        </p:nvGrpSpPr>
        <p:grpSpPr>
          <a:xfrm>
            <a:off x="5386318" y="548427"/>
            <a:ext cx="6210300" cy="6096000"/>
            <a:chOff x="0" y="0"/>
            <a:chExt cx="6210300" cy="6096000"/>
          </a:xfrm>
        </p:grpSpPr>
        <p:sp>
          <p:nvSpPr>
            <p:cNvPr id="126" name="Ellipse 125"/>
            <p:cNvSpPr/>
            <p:nvPr/>
          </p:nvSpPr>
          <p:spPr>
            <a:xfrm>
              <a:off x="0" y="0"/>
              <a:ext cx="6210300" cy="6096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127" name="Ellipse 126"/>
            <p:cNvSpPr/>
            <p:nvPr/>
          </p:nvSpPr>
          <p:spPr>
            <a:xfrm>
              <a:off x="955343" y="859809"/>
              <a:ext cx="4229100" cy="4400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28" name="Ellipse 127"/>
            <p:cNvSpPr/>
            <p:nvPr/>
          </p:nvSpPr>
          <p:spPr>
            <a:xfrm>
              <a:off x="1849272" y="1753738"/>
              <a:ext cx="2552700" cy="25908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²</a:t>
              </a:r>
            </a:p>
          </p:txBody>
        </p:sp>
        <p:sp>
          <p:nvSpPr>
            <p:cNvPr id="129" name="Ellipse 128"/>
            <p:cNvSpPr/>
            <p:nvPr/>
          </p:nvSpPr>
          <p:spPr>
            <a:xfrm>
              <a:off x="2402006" y="2326944"/>
              <a:ext cx="1466850" cy="14478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Intégration des ER/EE dans le secteur AGR/IAA</a:t>
              </a:r>
            </a:p>
          </p:txBody>
        </p:sp>
        <p:sp>
          <p:nvSpPr>
            <p:cNvPr id="130" name="Zone de texte 6"/>
            <p:cNvSpPr txBox="1"/>
            <p:nvPr/>
          </p:nvSpPr>
          <p:spPr>
            <a:xfrm>
              <a:off x="2599899" y="1958454"/>
              <a:ext cx="968375" cy="25908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05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Acteurs </a:t>
              </a:r>
              <a:r>
                <a:rPr lang="fr-FR" sz="105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</a:t>
              </a:r>
              <a:r>
                <a:rPr lang="fr-FR" sz="1050" dirty="0" smtClean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lés</a:t>
              </a:r>
              <a:endParaRPr lang="fr-FR" sz="10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Zone de texte 7"/>
            <p:cNvSpPr txBox="1"/>
            <p:nvPr/>
          </p:nvSpPr>
          <p:spPr>
            <a:xfrm>
              <a:off x="2422478" y="1235123"/>
              <a:ext cx="1269242" cy="300251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Acteurs primaires</a:t>
              </a:r>
            </a:p>
          </p:txBody>
        </p:sp>
        <p:sp>
          <p:nvSpPr>
            <p:cNvPr id="132" name="Zone de texte 8"/>
            <p:cNvSpPr txBox="1"/>
            <p:nvPr/>
          </p:nvSpPr>
          <p:spPr>
            <a:xfrm>
              <a:off x="2381534" y="402609"/>
              <a:ext cx="1470741" cy="286603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05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Acteurs </a:t>
              </a:r>
              <a:r>
                <a:rPr lang="fr-FR" sz="1050" dirty="0" smtClean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secondaires</a:t>
              </a:r>
              <a:endParaRPr lang="fr-FR" sz="10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3" name="Connecteur droit 132"/>
            <p:cNvCxnSpPr/>
            <p:nvPr/>
          </p:nvCxnSpPr>
          <p:spPr>
            <a:xfrm flipV="1">
              <a:off x="3759958" y="1453487"/>
              <a:ext cx="1978926" cy="1241434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/>
            <p:cNvCxnSpPr/>
            <p:nvPr/>
          </p:nvCxnSpPr>
          <p:spPr>
            <a:xfrm flipH="1" flipV="1">
              <a:off x="498143" y="1426191"/>
              <a:ext cx="1978300" cy="130944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/>
            <p:cNvCxnSpPr/>
            <p:nvPr/>
          </p:nvCxnSpPr>
          <p:spPr>
            <a:xfrm flipH="1">
              <a:off x="3063922" y="3773606"/>
              <a:ext cx="40944" cy="231443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Zone de texte 12"/>
            <p:cNvSpPr txBox="1"/>
            <p:nvPr/>
          </p:nvSpPr>
          <p:spPr>
            <a:xfrm>
              <a:off x="5277483" y="3732663"/>
              <a:ext cx="873457" cy="6118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Secteur </a:t>
              </a:r>
              <a:r>
                <a:rPr lang="fr-FR" sz="1400" b="1" dirty="0" smtClean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public 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Zone de texte 13"/>
            <p:cNvSpPr txBox="1"/>
            <p:nvPr/>
          </p:nvSpPr>
          <p:spPr>
            <a:xfrm>
              <a:off x="184245" y="3705367"/>
              <a:ext cx="859809" cy="709684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Secteur </a:t>
              </a:r>
              <a:r>
                <a:rPr lang="fr-FR" sz="1400" b="1" dirty="0" smtClean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privé 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Zone de texte 14"/>
            <p:cNvSpPr txBox="1"/>
            <p:nvPr/>
          </p:nvSpPr>
          <p:spPr>
            <a:xfrm>
              <a:off x="3910084" y="375314"/>
              <a:ext cx="859809" cy="709684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Société </a:t>
              </a:r>
              <a:r>
                <a:rPr lang="fr-FR" sz="1400" b="1" dirty="0" smtClean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civile 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Ellipse 138"/>
            <p:cNvSpPr/>
            <p:nvPr/>
          </p:nvSpPr>
          <p:spPr>
            <a:xfrm>
              <a:off x="3787254" y="2634018"/>
              <a:ext cx="839470" cy="54165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ANME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(V)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Ellipse 139"/>
            <p:cNvSpPr/>
            <p:nvPr/>
          </p:nvSpPr>
          <p:spPr>
            <a:xfrm>
              <a:off x="3098042" y="3821373"/>
              <a:ext cx="829310" cy="54165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APIA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(V)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Ellipse 140"/>
            <p:cNvSpPr/>
            <p:nvPr/>
          </p:nvSpPr>
          <p:spPr>
            <a:xfrm>
              <a:off x="3487003" y="4503762"/>
              <a:ext cx="988835" cy="54165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Ministère AGR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Ellipse 141"/>
            <p:cNvSpPr/>
            <p:nvPr/>
          </p:nvSpPr>
          <p:spPr>
            <a:xfrm>
              <a:off x="4592472" y="3650776"/>
              <a:ext cx="703429" cy="49973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AVFA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Rectangle à coins arrondis 142"/>
            <p:cNvSpPr/>
            <p:nvPr/>
          </p:nvSpPr>
          <p:spPr>
            <a:xfrm>
              <a:off x="5261212" y="2108579"/>
              <a:ext cx="616689" cy="38277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endParaRPr lang="fr-FR" sz="11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GDA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144" name="Rectangle à coins arrondis 143"/>
            <p:cNvSpPr/>
            <p:nvPr/>
          </p:nvSpPr>
          <p:spPr>
            <a:xfrm>
              <a:off x="5452281" y="3207224"/>
              <a:ext cx="620394" cy="38277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endParaRPr lang="fr-FR" sz="11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CRDA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145" name="Rectangle à coins arrondis 144"/>
            <p:cNvSpPr/>
            <p:nvPr/>
          </p:nvSpPr>
          <p:spPr>
            <a:xfrm>
              <a:off x="2552131" y="5479576"/>
              <a:ext cx="700264" cy="38277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endParaRPr lang="fr-FR" sz="11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SMSA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146" name="Ellipse 145"/>
            <p:cNvSpPr/>
            <p:nvPr/>
          </p:nvSpPr>
          <p:spPr>
            <a:xfrm>
              <a:off x="4647063" y="2456597"/>
              <a:ext cx="709816" cy="467833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STEG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Ellipse 146"/>
            <p:cNvSpPr/>
            <p:nvPr/>
          </p:nvSpPr>
          <p:spPr>
            <a:xfrm>
              <a:off x="1700129" y="2695433"/>
              <a:ext cx="706004" cy="49973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CSPV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Ellipse 147"/>
            <p:cNvSpPr/>
            <p:nvPr/>
          </p:nvSpPr>
          <p:spPr>
            <a:xfrm>
              <a:off x="1204208" y="3500651"/>
              <a:ext cx="717430" cy="49973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UTAP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Ellipse 148"/>
            <p:cNvSpPr/>
            <p:nvPr/>
          </p:nvSpPr>
          <p:spPr>
            <a:xfrm>
              <a:off x="3889612" y="3323230"/>
              <a:ext cx="669852" cy="54165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GIZ/DMS/ RMS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Rectangle à coins arrondis 149"/>
            <p:cNvSpPr/>
            <p:nvPr/>
          </p:nvSpPr>
          <p:spPr>
            <a:xfrm>
              <a:off x="361666" y="2197290"/>
              <a:ext cx="637953" cy="46783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endParaRPr lang="fr-FR" sz="1100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CS </a:t>
              </a:r>
              <a:r>
                <a:rPr lang="fr-FR" sz="11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AGR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151" name="Rectangle à coins arrondis 150"/>
            <p:cNvSpPr/>
            <p:nvPr/>
          </p:nvSpPr>
          <p:spPr>
            <a:xfrm>
              <a:off x="232783" y="3063923"/>
              <a:ext cx="956930" cy="46783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endParaRPr lang="fr-FR" sz="1100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Expert </a:t>
              </a:r>
              <a:r>
                <a:rPr lang="fr-FR" sz="11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AGR &amp; Coach 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152" name="Rectangle à coins arrondis 151"/>
            <p:cNvSpPr/>
            <p:nvPr/>
          </p:nvSpPr>
          <p:spPr>
            <a:xfrm>
              <a:off x="593678" y="4251278"/>
              <a:ext cx="956930" cy="46783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endParaRPr lang="fr-FR" sz="11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Agriculteur 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153" name="Rectangle à coins arrondis 152"/>
            <p:cNvSpPr/>
            <p:nvPr/>
          </p:nvSpPr>
          <p:spPr>
            <a:xfrm>
              <a:off x="1678674" y="4913194"/>
              <a:ext cx="1025289" cy="46783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endParaRPr lang="fr-FR" sz="11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Investisseur </a:t>
              </a:r>
              <a:r>
                <a:rPr lang="fr-FR" sz="11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Agricole 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154" name="Rectangle à coins arrondis 153"/>
            <p:cNvSpPr/>
            <p:nvPr/>
          </p:nvSpPr>
          <p:spPr>
            <a:xfrm>
              <a:off x="1241945" y="580030"/>
              <a:ext cx="984565" cy="46783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endParaRPr lang="fr-FR" sz="105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050" b="1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Association AGR</a:t>
              </a:r>
              <a:endParaRPr lang="fr-FR" sz="10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05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sp>
          <p:nvSpPr>
            <p:cNvPr id="155" name="Ellipse 154"/>
            <p:cNvSpPr/>
            <p:nvPr/>
          </p:nvSpPr>
          <p:spPr>
            <a:xfrm>
              <a:off x="2074460" y="1351129"/>
              <a:ext cx="1063256" cy="60605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Solaire  Citoyen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Ellipse 155"/>
            <p:cNvSpPr/>
            <p:nvPr/>
          </p:nvSpPr>
          <p:spPr>
            <a:xfrm>
              <a:off x="4607229" y="3009332"/>
              <a:ext cx="840028" cy="54165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GIZ/AGR </a:t>
              </a:r>
              <a:r>
                <a:rPr lang="fr-FR" sz="900" b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Eau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900" b="1" dirty="0"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  <a:endParaRPr lang="fr-FR" sz="1100" dirty="0"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7" name="Connecteur droit 156"/>
            <p:cNvCxnSpPr/>
            <p:nvPr/>
          </p:nvCxnSpPr>
          <p:spPr>
            <a:xfrm flipH="1" flipV="1">
              <a:off x="4128448" y="3173105"/>
              <a:ext cx="0" cy="1574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Connecteur droit 157"/>
            <p:cNvCxnSpPr/>
            <p:nvPr/>
          </p:nvCxnSpPr>
          <p:spPr>
            <a:xfrm flipH="1" flipV="1">
              <a:off x="4176215" y="3179929"/>
              <a:ext cx="0" cy="1574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/>
            <p:cNvCxnSpPr/>
            <p:nvPr/>
          </p:nvCxnSpPr>
          <p:spPr>
            <a:xfrm flipH="1">
              <a:off x="3862316" y="3807726"/>
              <a:ext cx="151465" cy="1346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/>
            <p:cNvCxnSpPr/>
            <p:nvPr/>
          </p:nvCxnSpPr>
          <p:spPr>
            <a:xfrm>
              <a:off x="3643952" y="4346812"/>
              <a:ext cx="61490" cy="2042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/>
            <p:cNvCxnSpPr/>
            <p:nvPr/>
          </p:nvCxnSpPr>
          <p:spPr>
            <a:xfrm flipV="1">
              <a:off x="3923731" y="3998794"/>
              <a:ext cx="696560" cy="1458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/>
            <p:cNvCxnSpPr/>
            <p:nvPr/>
          </p:nvCxnSpPr>
          <p:spPr>
            <a:xfrm flipV="1">
              <a:off x="3664424" y="3125338"/>
              <a:ext cx="297320" cy="7068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/>
            <p:cNvCxnSpPr/>
            <p:nvPr/>
          </p:nvCxnSpPr>
          <p:spPr>
            <a:xfrm flipV="1">
              <a:off x="4599296" y="2756848"/>
              <a:ext cx="56098" cy="280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Rectangle à coins arrondis 163"/>
            <p:cNvSpPr/>
            <p:nvPr/>
          </p:nvSpPr>
          <p:spPr>
            <a:xfrm>
              <a:off x="3589361" y="5268036"/>
              <a:ext cx="1595082" cy="504883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11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Centre de Formation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11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AGR</a:t>
              </a:r>
              <a:endParaRPr lang="fr-FR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65" name="Connecteur droit 164"/>
            <p:cNvCxnSpPr/>
            <p:nvPr/>
          </p:nvCxnSpPr>
          <p:spPr>
            <a:xfrm flipV="1">
              <a:off x="4769893" y="4148920"/>
              <a:ext cx="72928" cy="11129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necteur droit 165"/>
            <p:cNvCxnSpPr/>
            <p:nvPr/>
          </p:nvCxnSpPr>
          <p:spPr>
            <a:xfrm flipH="1">
              <a:off x="4087505" y="3459708"/>
              <a:ext cx="611470" cy="10602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necteur droit 166"/>
            <p:cNvCxnSpPr/>
            <p:nvPr/>
          </p:nvCxnSpPr>
          <p:spPr>
            <a:xfrm>
              <a:off x="5329451" y="3459708"/>
              <a:ext cx="117806" cy="56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cteur droit 167"/>
            <p:cNvCxnSpPr/>
            <p:nvPr/>
          </p:nvCxnSpPr>
          <p:spPr>
            <a:xfrm flipH="1">
              <a:off x="4128448" y="3487003"/>
              <a:ext cx="611470" cy="10378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necteur droit 168"/>
            <p:cNvCxnSpPr/>
            <p:nvPr/>
          </p:nvCxnSpPr>
          <p:spPr>
            <a:xfrm flipV="1">
              <a:off x="4428699" y="2872854"/>
              <a:ext cx="330980" cy="5104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necteur droit 169"/>
            <p:cNvCxnSpPr/>
            <p:nvPr/>
          </p:nvCxnSpPr>
          <p:spPr>
            <a:xfrm>
              <a:off x="1201003" y="3234520"/>
              <a:ext cx="1900457" cy="7909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cteur droit 170"/>
            <p:cNvCxnSpPr/>
            <p:nvPr/>
          </p:nvCxnSpPr>
          <p:spPr>
            <a:xfrm flipH="1">
              <a:off x="2156346" y="4271750"/>
              <a:ext cx="1043426" cy="6395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necteur droit 171"/>
            <p:cNvCxnSpPr/>
            <p:nvPr/>
          </p:nvCxnSpPr>
          <p:spPr>
            <a:xfrm flipH="1">
              <a:off x="2231409" y="4305869"/>
              <a:ext cx="1020986" cy="6058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/>
            <p:cNvCxnSpPr/>
            <p:nvPr/>
          </p:nvCxnSpPr>
          <p:spPr>
            <a:xfrm flipH="1">
              <a:off x="2402006" y="2920621"/>
              <a:ext cx="1385624" cy="150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/>
            <p:cNvCxnSpPr/>
            <p:nvPr/>
          </p:nvCxnSpPr>
          <p:spPr>
            <a:xfrm flipH="1">
              <a:off x="2402006" y="2947917"/>
              <a:ext cx="1385624" cy="150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/>
            <p:cNvCxnSpPr/>
            <p:nvPr/>
          </p:nvCxnSpPr>
          <p:spPr>
            <a:xfrm>
              <a:off x="3029803" y="1835624"/>
              <a:ext cx="942449" cy="8319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/>
            <p:cNvCxnSpPr/>
            <p:nvPr/>
          </p:nvCxnSpPr>
          <p:spPr>
            <a:xfrm>
              <a:off x="2825087" y="1924335"/>
              <a:ext cx="1138793" cy="15090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/>
            <p:cNvCxnSpPr/>
            <p:nvPr/>
          </p:nvCxnSpPr>
          <p:spPr>
            <a:xfrm>
              <a:off x="1951630" y="1037230"/>
              <a:ext cx="274881" cy="3926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/>
            <p:cNvCxnSpPr/>
            <p:nvPr/>
          </p:nvCxnSpPr>
          <p:spPr>
            <a:xfrm flipH="1">
              <a:off x="5261212" y="2490717"/>
              <a:ext cx="308540" cy="571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/>
            <p:cNvCxnSpPr/>
            <p:nvPr/>
          </p:nvCxnSpPr>
          <p:spPr>
            <a:xfrm flipH="1">
              <a:off x="3923731" y="3589362"/>
              <a:ext cx="1531480" cy="4363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/>
            <p:cNvCxnSpPr/>
            <p:nvPr/>
          </p:nvCxnSpPr>
          <p:spPr>
            <a:xfrm>
              <a:off x="1876567" y="3882788"/>
              <a:ext cx="1224175" cy="2128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cteur droit 180"/>
            <p:cNvCxnSpPr/>
            <p:nvPr/>
          </p:nvCxnSpPr>
          <p:spPr>
            <a:xfrm>
              <a:off x="1692322" y="3998794"/>
              <a:ext cx="1840020" cy="6509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cteur droit 181"/>
            <p:cNvCxnSpPr/>
            <p:nvPr/>
          </p:nvCxnSpPr>
          <p:spPr>
            <a:xfrm>
              <a:off x="1555845" y="4565176"/>
              <a:ext cx="1929776" cy="21878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cteur droit 182"/>
            <p:cNvCxnSpPr/>
            <p:nvPr/>
          </p:nvCxnSpPr>
          <p:spPr>
            <a:xfrm flipV="1">
              <a:off x="1549021" y="4107976"/>
              <a:ext cx="3217393" cy="3421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Connecteur droit 183"/>
            <p:cNvCxnSpPr/>
            <p:nvPr/>
          </p:nvCxnSpPr>
          <p:spPr>
            <a:xfrm>
              <a:off x="928048" y="2647666"/>
              <a:ext cx="291711" cy="159879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Connecteur droit 184"/>
            <p:cNvCxnSpPr/>
            <p:nvPr/>
          </p:nvCxnSpPr>
          <p:spPr>
            <a:xfrm flipV="1">
              <a:off x="3098042" y="4913194"/>
              <a:ext cx="454395" cy="5778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5227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1351</TotalTime>
  <Words>93</Words>
  <Application>Microsoft Office PowerPoint</Application>
  <PresentationFormat>Grand écran</PresentationFormat>
  <Paragraphs>56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Carte des Acteurs : Secteur AGR/IAA Tunisie, Réalisé par Ali Ben Abdallah 23/05/2016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ali Borzoni</dc:creator>
  <cp:lastModifiedBy>ali Borzoni</cp:lastModifiedBy>
  <cp:revision>10</cp:revision>
  <dcterms:created xsi:type="dcterms:W3CDTF">2016-05-23T15:38:07Z</dcterms:created>
  <dcterms:modified xsi:type="dcterms:W3CDTF">2017-10-03T19:24:18Z</dcterms:modified>
</cp:coreProperties>
</file>